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57" r:id="rId16"/>
    <p:sldId id="258" r:id="rId17"/>
    <p:sldId id="259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2022.01.09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77CAA7-76D7-46F7-9084-9DBAFD7A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762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4B3B5C3-BF89-48E0-9EBE-1543718E6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C89AFF39-8E78-4D6B-ACEE-E6B8A5197922}"/>
              </a:ext>
            </a:extLst>
          </p:cNvPr>
          <p:cNvSpPr txBox="1"/>
          <p:nvPr/>
        </p:nvSpPr>
        <p:spPr>
          <a:xfrm>
            <a:off x="984772" y="206828"/>
            <a:ext cx="5223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Melissa Fagan · </a:t>
            </a:r>
            <a:r>
              <a:rPr lang="en-US" altLang="zh-CN" sz="2000" dirty="0" err="1"/>
              <a:t>Kobie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Nieuwoudt</a:t>
            </a:r>
            <a:r>
              <a:rPr lang="en-US" altLang="zh-CN" sz="2000" dirty="0"/>
              <a:t> · Claire Shaban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890D50-E5DB-4FD9-80A3-296978E7CF72}"/>
              </a:ext>
            </a:extLst>
          </p:cNvPr>
          <p:cNvSpPr txBox="1"/>
          <p:nvPr/>
        </p:nvSpPr>
        <p:spPr>
          <a:xfrm>
            <a:off x="1349679" y="1760824"/>
            <a:ext cx="4493538" cy="385620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719430"/>
              </a:avLst>
            </a:prstTxWarp>
            <a:spAutoFit/>
          </a:bodyPr>
          <a:lstStyle/>
          <a:p>
            <a:pPr algn="l"/>
            <a:r>
              <a:rPr lang="zh-CN" altLang="en-US" sz="4800" b="1" dirty="0"/>
              <a:t>我特别的小毯子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E34CC4-84B8-4196-8817-086D7B9D6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EAF12B-E901-4A66-9EEE-05E5635CAE6D}"/>
              </a:ext>
            </a:extLst>
          </p:cNvPr>
          <p:cNvSpPr txBox="1"/>
          <p:nvPr/>
        </p:nvSpPr>
        <p:spPr>
          <a:xfrm>
            <a:off x="9720944" y="522515"/>
            <a:ext cx="2236510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我喜欢玩。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5E67B1-99BF-42E4-BE94-E29FD5D58063}"/>
              </a:ext>
            </a:extLst>
          </p:cNvPr>
          <p:cNvSpPr txBox="1"/>
          <p:nvPr/>
        </p:nvSpPr>
        <p:spPr>
          <a:xfrm rot="819429">
            <a:off x="12032064" y="3045279"/>
            <a:ext cx="1005403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唔！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833C34-0A98-4DB4-A410-5FF4DDEB68BB}"/>
              </a:ext>
            </a:extLst>
          </p:cNvPr>
          <p:cNvSpPr txBox="1"/>
          <p:nvPr/>
        </p:nvSpPr>
        <p:spPr>
          <a:xfrm rot="20720341">
            <a:off x="5725885" y="5464629"/>
            <a:ext cx="1005403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唔！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4E96ED-8BCC-47A6-B915-7172693B3A43}"/>
              </a:ext>
            </a:extLst>
          </p:cNvPr>
          <p:cNvSpPr txBox="1"/>
          <p:nvPr/>
        </p:nvSpPr>
        <p:spPr>
          <a:xfrm rot="20791316">
            <a:off x="12609375" y="4490453"/>
            <a:ext cx="1005403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唔！</a:t>
            </a:r>
          </a:p>
        </p:txBody>
      </p:sp>
    </p:spTree>
    <p:extLst>
      <p:ext uri="{BB962C8B-B14F-4D97-AF65-F5344CB8AC3E}">
        <p14:creationId xmlns:p14="http://schemas.microsoft.com/office/powerpoint/2010/main" val="314166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9F991F-2EE6-4981-B4C6-21D5D3672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EB5BF2-AAAC-4756-AC92-AED1FFE9C832}"/>
              </a:ext>
            </a:extLst>
          </p:cNvPr>
          <p:cNvSpPr txBox="1"/>
          <p:nvPr/>
        </p:nvSpPr>
        <p:spPr>
          <a:xfrm>
            <a:off x="979716" y="3224257"/>
            <a:ext cx="6340197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噢，我很爱很爱我特别的小毯子。</a:t>
            </a:r>
          </a:p>
        </p:txBody>
      </p:sp>
    </p:spTree>
    <p:extLst>
      <p:ext uri="{BB962C8B-B14F-4D97-AF65-F5344CB8AC3E}">
        <p14:creationId xmlns:p14="http://schemas.microsoft.com/office/powerpoint/2010/main" val="112816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4B00CC-5123-465C-A5D0-1C64308D3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7C73A6-6C56-4B47-805C-DA539936AC88}"/>
              </a:ext>
            </a:extLst>
          </p:cNvPr>
          <p:cNvSpPr txBox="1"/>
          <p:nvPr/>
        </p:nvSpPr>
        <p:spPr>
          <a:xfrm>
            <a:off x="783772" y="1272766"/>
            <a:ext cx="6139541" cy="149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但是妈妈说，我吃饭的时候，我特别的小毯子必须在旁边看着。</a:t>
            </a:r>
          </a:p>
        </p:txBody>
      </p:sp>
    </p:spTree>
    <p:extLst>
      <p:ext uri="{BB962C8B-B14F-4D97-AF65-F5344CB8AC3E}">
        <p14:creationId xmlns:p14="http://schemas.microsoft.com/office/powerpoint/2010/main" val="399301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B2DC8B-8892-4CF7-B24A-99F8BFA5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E98C4B-A045-46D3-AFB8-7FD7E610B1D8}"/>
              </a:ext>
            </a:extLst>
          </p:cNvPr>
          <p:cNvSpPr txBox="1"/>
          <p:nvPr/>
        </p:nvSpPr>
        <p:spPr>
          <a:xfrm>
            <a:off x="7196137" y="1011509"/>
            <a:ext cx="6139541" cy="149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而我洗澡的时候，我特别的小毯子必须在一旁干</a:t>
            </a:r>
            <a:r>
              <a:rPr lang="zh-CN" altLang="en-US" sz="3200"/>
              <a:t>的地方待着。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5953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06614E-F46D-4963-BBB0-F1B42FDB5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D55191-1AC1-46F8-89DD-4AA1F6A4912F}"/>
              </a:ext>
            </a:extLst>
          </p:cNvPr>
          <p:cNvSpPr txBox="1"/>
          <p:nvPr/>
        </p:nvSpPr>
        <p:spPr>
          <a:xfrm>
            <a:off x="7990114" y="2484439"/>
            <a:ext cx="5519460" cy="222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我喜欢妈妈给我讲睡前故事。</a:t>
            </a:r>
            <a:endParaRPr lang="en-US" altLang="zh-CN" sz="3200" dirty="0"/>
          </a:p>
          <a:p>
            <a:pPr algn="l">
              <a:lnSpc>
                <a:spcPct val="150000"/>
              </a:lnSpc>
            </a:pPr>
            <a:endParaRPr lang="en-US" altLang="zh-CN" sz="3200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我特别的小毯子和我一起听。</a:t>
            </a:r>
          </a:p>
        </p:txBody>
      </p:sp>
    </p:spTree>
    <p:extLst>
      <p:ext uri="{BB962C8B-B14F-4D97-AF65-F5344CB8AC3E}">
        <p14:creationId xmlns:p14="http://schemas.microsoft.com/office/powerpoint/2010/main" val="397536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18475E-93AE-4E31-9160-4EE7F3BE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811BBB-D210-403D-A639-1CF0CA1017D2}"/>
              </a:ext>
            </a:extLst>
          </p:cNvPr>
          <p:cNvSpPr txBox="1"/>
          <p:nvPr/>
        </p:nvSpPr>
        <p:spPr>
          <a:xfrm>
            <a:off x="1905001" y="3224257"/>
            <a:ext cx="4445448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/>
              <a:t>……</a:t>
            </a:r>
            <a:r>
              <a:rPr lang="zh-CN" altLang="en-US" sz="3200" dirty="0"/>
              <a:t>然后同我一起入睡。</a:t>
            </a:r>
          </a:p>
        </p:txBody>
      </p:sp>
    </p:spTree>
    <p:extLst>
      <p:ext uri="{BB962C8B-B14F-4D97-AF65-F5344CB8AC3E}">
        <p14:creationId xmlns:p14="http://schemas.microsoft.com/office/powerpoint/2010/main" val="75036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B96E3A-8603-462F-8593-95A3979F9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2011F4-8D39-4492-8F36-232ED3297C94}"/>
              </a:ext>
            </a:extLst>
          </p:cNvPr>
          <p:cNvSpPr txBox="1"/>
          <p:nvPr/>
        </p:nvSpPr>
        <p:spPr>
          <a:xfrm>
            <a:off x="1143000" y="3224257"/>
            <a:ext cx="5519460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我很爱很爱我特别的小毯子。</a:t>
            </a:r>
          </a:p>
        </p:txBody>
      </p:sp>
    </p:spTree>
    <p:extLst>
      <p:ext uri="{BB962C8B-B14F-4D97-AF65-F5344CB8AC3E}">
        <p14:creationId xmlns:p14="http://schemas.microsoft.com/office/powerpoint/2010/main" val="1222831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83FD6A-A5FA-4430-BE95-4FD793267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3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2CD675-01EF-4378-B47C-C3F6DC38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DBED9F-3F0C-423A-998B-8ECF66B29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97723D-8022-43C7-805C-11A5376F5331}"/>
              </a:ext>
            </a:extLst>
          </p:cNvPr>
          <p:cNvSpPr txBox="1"/>
          <p:nvPr/>
        </p:nvSpPr>
        <p:spPr>
          <a:xfrm>
            <a:off x="9934050" y="220980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F135F4-434F-4191-B3F8-B2672C732C34}"/>
              </a:ext>
            </a:extLst>
          </p:cNvPr>
          <p:cNvSpPr txBox="1"/>
          <p:nvPr/>
        </p:nvSpPr>
        <p:spPr>
          <a:xfrm>
            <a:off x="8184147" y="6542313"/>
            <a:ext cx="5223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Melissa Fagan · </a:t>
            </a:r>
            <a:r>
              <a:rPr lang="en-US" altLang="zh-CN" sz="2000" dirty="0" err="1"/>
              <a:t>Kobie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Nieuwoudt</a:t>
            </a:r>
            <a:r>
              <a:rPr lang="en-US" altLang="zh-CN" sz="2000" dirty="0"/>
              <a:t> · Claire Shaban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CEDE98-683C-4C22-AAA8-CB7FE14BF402}"/>
              </a:ext>
            </a:extLst>
          </p:cNvPr>
          <p:cNvSpPr txBox="1"/>
          <p:nvPr/>
        </p:nvSpPr>
        <p:spPr>
          <a:xfrm>
            <a:off x="8549056" y="1545833"/>
            <a:ext cx="4493538" cy="385620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719430"/>
              </a:avLst>
            </a:prstTxWarp>
            <a:spAutoFit/>
          </a:bodyPr>
          <a:lstStyle/>
          <a:p>
            <a:pPr algn="l"/>
            <a:r>
              <a:rPr lang="zh-CN" altLang="en-US" sz="4800" b="1" dirty="0"/>
              <a:t>我特别的小毯子</a:t>
            </a:r>
          </a:p>
        </p:txBody>
      </p:sp>
    </p:spTree>
    <p:extLst>
      <p:ext uri="{BB962C8B-B14F-4D97-AF65-F5344CB8AC3E}">
        <p14:creationId xmlns:p14="http://schemas.microsoft.com/office/powerpoint/2010/main" val="37540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A22EEA-2FE0-47F4-87BE-6378366BB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824893-D417-40D4-8DF4-A0B847CD3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651196-E3ED-4764-8B66-8D4ABFE2ED56}"/>
              </a:ext>
            </a:extLst>
          </p:cNvPr>
          <p:cNvSpPr txBox="1"/>
          <p:nvPr/>
        </p:nvSpPr>
        <p:spPr>
          <a:xfrm>
            <a:off x="8549056" y="1545833"/>
            <a:ext cx="4493538" cy="385620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719430"/>
              </a:avLst>
            </a:prstTxWarp>
            <a:spAutoFit/>
          </a:bodyPr>
          <a:lstStyle/>
          <a:p>
            <a:pPr algn="l"/>
            <a:r>
              <a:rPr lang="zh-CN" altLang="en-US" sz="4800" b="1" dirty="0"/>
              <a:t>我特别的小毯子</a:t>
            </a:r>
          </a:p>
        </p:txBody>
      </p:sp>
    </p:spTree>
    <p:extLst>
      <p:ext uri="{BB962C8B-B14F-4D97-AF65-F5344CB8AC3E}">
        <p14:creationId xmlns:p14="http://schemas.microsoft.com/office/powerpoint/2010/main" val="67532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C346E2-987B-443D-B563-6AB3372DF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9080A5-4C8E-427A-B395-585AD2F322BF}"/>
              </a:ext>
            </a:extLst>
          </p:cNvPr>
          <p:cNvSpPr txBox="1"/>
          <p:nvPr/>
        </p:nvSpPr>
        <p:spPr>
          <a:xfrm>
            <a:off x="1426028" y="2485593"/>
            <a:ext cx="7574509" cy="222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你看得到我吗？</a:t>
            </a:r>
            <a:endParaRPr lang="en-US" altLang="zh-CN" sz="3200" dirty="0"/>
          </a:p>
          <a:p>
            <a:pPr algn="l">
              <a:lnSpc>
                <a:spcPct val="150000"/>
              </a:lnSpc>
            </a:pPr>
            <a:endParaRPr lang="zh-CN" altLang="en-US" sz="3200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我裹着特别的小毯子，趴在妈妈的背上。</a:t>
            </a:r>
          </a:p>
        </p:txBody>
      </p:sp>
    </p:spTree>
    <p:extLst>
      <p:ext uri="{BB962C8B-B14F-4D97-AF65-F5344CB8AC3E}">
        <p14:creationId xmlns:p14="http://schemas.microsoft.com/office/powerpoint/2010/main" val="199470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D8AB21-E872-4F90-A54B-2606A86A3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4B0F65-B28E-4005-AB85-F515A96AB800}"/>
              </a:ext>
            </a:extLst>
          </p:cNvPr>
          <p:cNvSpPr txBox="1"/>
          <p:nvPr/>
        </p:nvSpPr>
        <p:spPr>
          <a:xfrm>
            <a:off x="3472543" y="1709056"/>
            <a:ext cx="2308068" cy="1493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我爱妈妈。</a:t>
            </a:r>
            <a:endParaRPr lang="en-US" altLang="zh-CN" sz="3200" dirty="0"/>
          </a:p>
          <a:p>
            <a:pPr algn="l">
              <a:lnSpc>
                <a:spcPct val="150000"/>
              </a:lnSpc>
            </a:pPr>
            <a:r>
              <a:rPr lang="zh-CN" altLang="en-US" sz="3200" dirty="0"/>
              <a:t>妈妈爱我。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64BC3-3621-4F8A-ADB0-8D67C2704A19}"/>
              </a:ext>
            </a:extLst>
          </p:cNvPr>
          <p:cNvSpPr txBox="1"/>
          <p:nvPr/>
        </p:nvSpPr>
        <p:spPr>
          <a:xfrm>
            <a:off x="8621486" y="5812971"/>
            <a:ext cx="5929828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而且很爱很爱我特别的小毯子。</a:t>
            </a:r>
          </a:p>
        </p:txBody>
      </p:sp>
    </p:spTree>
    <p:extLst>
      <p:ext uri="{BB962C8B-B14F-4D97-AF65-F5344CB8AC3E}">
        <p14:creationId xmlns:p14="http://schemas.microsoft.com/office/powerpoint/2010/main" val="353831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6B5498-D1CB-4703-BC5B-65F122D77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FC0E72-DE36-4A30-A9FC-B845B996621A}"/>
              </a:ext>
            </a:extLst>
          </p:cNvPr>
          <p:cNvSpPr txBox="1"/>
          <p:nvPr/>
        </p:nvSpPr>
        <p:spPr>
          <a:xfrm>
            <a:off x="859972" y="5486400"/>
            <a:ext cx="5519460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我喜欢制作各种各样的声音。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10576C-D404-4A03-939F-539E842B3005}"/>
              </a:ext>
            </a:extLst>
          </p:cNvPr>
          <p:cNvSpPr txBox="1"/>
          <p:nvPr/>
        </p:nvSpPr>
        <p:spPr>
          <a:xfrm rot="19742985">
            <a:off x="5214257" y="3298371"/>
            <a:ext cx="1005403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邦！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5563D9-2A82-45F1-B90F-A38BF65D08B7}"/>
              </a:ext>
            </a:extLst>
          </p:cNvPr>
          <p:cNvSpPr txBox="1"/>
          <p:nvPr/>
        </p:nvSpPr>
        <p:spPr>
          <a:xfrm rot="805572">
            <a:off x="8186057" y="1600200"/>
            <a:ext cx="1005403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哐！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FC2B81-4361-4240-8A39-6EA0F1054D4F}"/>
              </a:ext>
            </a:extLst>
          </p:cNvPr>
          <p:cNvSpPr txBox="1"/>
          <p:nvPr/>
        </p:nvSpPr>
        <p:spPr>
          <a:xfrm rot="20825786">
            <a:off x="7576457" y="3320143"/>
            <a:ext cx="1005403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砰！</a:t>
            </a:r>
          </a:p>
        </p:txBody>
      </p:sp>
    </p:spTree>
    <p:extLst>
      <p:ext uri="{BB962C8B-B14F-4D97-AF65-F5344CB8AC3E}">
        <p14:creationId xmlns:p14="http://schemas.microsoft.com/office/powerpoint/2010/main" val="109238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AE57BC-2E31-4E64-848C-326913961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C40F37-5410-4672-A702-C5073949D080}"/>
              </a:ext>
            </a:extLst>
          </p:cNvPr>
          <p:cNvSpPr txBox="1"/>
          <p:nvPr/>
        </p:nvSpPr>
        <p:spPr>
          <a:xfrm>
            <a:off x="1360714" y="1796143"/>
            <a:ext cx="3467616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但妈妈喜欢安静。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99EF8D-302C-4CFC-92BB-8E37DAA867BB}"/>
              </a:ext>
            </a:extLst>
          </p:cNvPr>
          <p:cNvSpPr txBox="1"/>
          <p:nvPr/>
        </p:nvSpPr>
        <p:spPr>
          <a:xfrm>
            <a:off x="12231342" y="450454"/>
            <a:ext cx="800219" cy="269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4800" dirty="0"/>
              <a:t>嘘</a:t>
            </a:r>
            <a:endParaRPr lang="en-US" altLang="zh-CN" sz="4800" dirty="0"/>
          </a:p>
          <a:p>
            <a:pPr algn="r">
              <a:lnSpc>
                <a:spcPct val="150000"/>
              </a:lnSpc>
            </a:pPr>
            <a:r>
              <a:rPr lang="zh-CN" altLang="en-US" sz="3600" dirty="0"/>
              <a:t>嘘</a:t>
            </a:r>
            <a:endParaRPr lang="en-US" altLang="zh-CN" sz="3600" dirty="0"/>
          </a:p>
          <a:p>
            <a:pPr algn="r">
              <a:lnSpc>
                <a:spcPct val="150000"/>
              </a:lnSpc>
            </a:pPr>
            <a:r>
              <a:rPr lang="zh-CN" altLang="en-US" sz="3200" dirty="0"/>
              <a:t>嘘</a:t>
            </a:r>
          </a:p>
        </p:txBody>
      </p:sp>
    </p:spTree>
    <p:extLst>
      <p:ext uri="{BB962C8B-B14F-4D97-AF65-F5344CB8AC3E}">
        <p14:creationId xmlns:p14="http://schemas.microsoft.com/office/powerpoint/2010/main" val="128437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2F6A39-9B0A-49C4-97D4-931FA0761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FE210E-FBD9-4735-A627-30B3D4B05FFF}"/>
              </a:ext>
            </a:extLst>
          </p:cNvPr>
          <p:cNvSpPr txBox="1"/>
          <p:nvPr/>
        </p:nvSpPr>
        <p:spPr>
          <a:xfrm>
            <a:off x="2438400" y="2471056"/>
            <a:ext cx="2646878" cy="75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妈妈做家务。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F85594-EAE5-48E4-8BE4-E97FBCD278A8}"/>
              </a:ext>
            </a:extLst>
          </p:cNvPr>
          <p:cNvSpPr txBox="1"/>
          <p:nvPr/>
        </p:nvSpPr>
        <p:spPr>
          <a:xfrm>
            <a:off x="10026060" y="1364791"/>
            <a:ext cx="923330" cy="29649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去别的地方玩！</a:t>
            </a:r>
          </a:p>
        </p:txBody>
      </p:sp>
    </p:spTree>
    <p:extLst>
      <p:ext uri="{BB962C8B-B14F-4D97-AF65-F5344CB8AC3E}">
        <p14:creationId xmlns:p14="http://schemas.microsoft.com/office/powerpoint/2010/main" val="2810062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206</Words>
  <Application>Microsoft Office PowerPoint</Application>
  <PresentationFormat>自定义</PresentationFormat>
  <Paragraphs>34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26</cp:revision>
  <dcterms:created xsi:type="dcterms:W3CDTF">2021-03-14T02:42:17Z</dcterms:created>
  <dcterms:modified xsi:type="dcterms:W3CDTF">2022-01-09T01:09:22Z</dcterms:modified>
</cp:coreProperties>
</file>